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5486400" cy="8229600"/>
  <p:notesSz cx="6858000" cy="9144000"/>
  <p:defaultTextStyle>
    <a:defPPr>
      <a:defRPr lang="en-US"/>
    </a:defPPr>
    <a:lvl1pPr marL="0" algn="l" defTabSz="783732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1pPr>
    <a:lvl2pPr marL="391866" algn="l" defTabSz="783732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2pPr>
    <a:lvl3pPr marL="783732" algn="l" defTabSz="783732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3pPr>
    <a:lvl4pPr marL="1175598" algn="l" defTabSz="783732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4pPr>
    <a:lvl5pPr marL="1567464" algn="l" defTabSz="783732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5pPr>
    <a:lvl6pPr marL="1959331" algn="l" defTabSz="783732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6pPr>
    <a:lvl7pPr marL="2351197" algn="l" defTabSz="783732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7pPr>
    <a:lvl8pPr marL="2743063" algn="l" defTabSz="783732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8pPr>
    <a:lvl9pPr marL="3134929" algn="l" defTabSz="783732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2556" y="-96"/>
      </p:cViewPr>
      <p:guideLst>
        <p:guide orient="horz" pos="2592"/>
        <p:guide pos="17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1480" y="2556512"/>
            <a:ext cx="4663440" cy="176403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2960" y="4663440"/>
            <a:ext cx="3840480" cy="210312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918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837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755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674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59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511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7430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1349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B69E2-60DE-43BB-82DF-1D0B50797532}" type="datetimeFigureOut">
              <a:rPr lang="en-US" smtClean="0"/>
              <a:t>3/17/2011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4A356-3270-463F-837E-7D6A58E32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224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B69E2-60DE-43BB-82DF-1D0B50797532}" type="datetimeFigureOut">
              <a:rPr lang="en-US" smtClean="0"/>
              <a:t>3/17/2011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4A356-3270-463F-837E-7D6A58E32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5973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3388" y="5288280"/>
            <a:ext cx="4663440" cy="1634490"/>
          </a:xfrm>
        </p:spPr>
        <p:txBody>
          <a:bodyPr anchor="t"/>
          <a:lstStyle>
            <a:lvl1pPr algn="l">
              <a:defRPr sz="34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33388" y="3488057"/>
            <a:ext cx="4663440" cy="1800224"/>
          </a:xfrm>
        </p:spPr>
        <p:txBody>
          <a:bodyPr anchor="b"/>
          <a:lstStyle>
            <a:lvl1pPr marL="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1pPr>
            <a:lvl2pPr marL="39186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837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17559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567464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95933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35119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74306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313492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B69E2-60DE-43BB-82DF-1D0B50797532}" type="datetimeFigureOut">
              <a:rPr lang="en-US" smtClean="0"/>
              <a:t>3/17/2011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4A356-3270-463F-837E-7D6A58E32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758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5740" y="2560320"/>
            <a:ext cx="1805940" cy="7240906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03120" y="2560320"/>
            <a:ext cx="1805940" cy="7240906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B69E2-60DE-43BB-82DF-1D0B50797532}" type="datetimeFigureOut">
              <a:rPr lang="en-US" smtClean="0"/>
              <a:t>3/17/2011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4A356-3270-463F-837E-7D6A58E32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01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0" y="329566"/>
            <a:ext cx="4937760" cy="13716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4320" y="1842135"/>
            <a:ext cx="2424113" cy="767714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391866" indent="0">
              <a:buNone/>
              <a:defRPr sz="1700" b="1"/>
            </a:lvl2pPr>
            <a:lvl3pPr marL="783732" indent="0">
              <a:buNone/>
              <a:defRPr sz="1500" b="1"/>
            </a:lvl3pPr>
            <a:lvl4pPr marL="1175598" indent="0">
              <a:buNone/>
              <a:defRPr sz="1400" b="1"/>
            </a:lvl4pPr>
            <a:lvl5pPr marL="1567464" indent="0">
              <a:buNone/>
              <a:defRPr sz="1400" b="1"/>
            </a:lvl5pPr>
            <a:lvl6pPr marL="1959331" indent="0">
              <a:buNone/>
              <a:defRPr sz="1400" b="1"/>
            </a:lvl6pPr>
            <a:lvl7pPr marL="2351197" indent="0">
              <a:buNone/>
              <a:defRPr sz="1400" b="1"/>
            </a:lvl7pPr>
            <a:lvl8pPr marL="2743063" indent="0">
              <a:buNone/>
              <a:defRPr sz="1400" b="1"/>
            </a:lvl8pPr>
            <a:lvl9pPr marL="3134929" indent="0">
              <a:buNone/>
              <a:defRPr sz="14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74320" y="2609850"/>
            <a:ext cx="2424113" cy="4741546"/>
          </a:xfrm>
        </p:spPr>
        <p:txBody>
          <a:bodyPr/>
          <a:lstStyle>
            <a:lvl1pPr>
              <a:defRPr sz="2100"/>
            </a:lvl1pPr>
            <a:lvl2pPr>
              <a:defRPr sz="17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787015" y="1842135"/>
            <a:ext cx="2425065" cy="767714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391866" indent="0">
              <a:buNone/>
              <a:defRPr sz="1700" b="1"/>
            </a:lvl2pPr>
            <a:lvl3pPr marL="783732" indent="0">
              <a:buNone/>
              <a:defRPr sz="1500" b="1"/>
            </a:lvl3pPr>
            <a:lvl4pPr marL="1175598" indent="0">
              <a:buNone/>
              <a:defRPr sz="1400" b="1"/>
            </a:lvl4pPr>
            <a:lvl5pPr marL="1567464" indent="0">
              <a:buNone/>
              <a:defRPr sz="1400" b="1"/>
            </a:lvl5pPr>
            <a:lvl6pPr marL="1959331" indent="0">
              <a:buNone/>
              <a:defRPr sz="1400" b="1"/>
            </a:lvl6pPr>
            <a:lvl7pPr marL="2351197" indent="0">
              <a:buNone/>
              <a:defRPr sz="1400" b="1"/>
            </a:lvl7pPr>
            <a:lvl8pPr marL="2743063" indent="0">
              <a:buNone/>
              <a:defRPr sz="1400" b="1"/>
            </a:lvl8pPr>
            <a:lvl9pPr marL="3134929" indent="0">
              <a:buNone/>
              <a:defRPr sz="14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787015" y="2609850"/>
            <a:ext cx="2425065" cy="4741546"/>
          </a:xfrm>
        </p:spPr>
        <p:txBody>
          <a:bodyPr/>
          <a:lstStyle>
            <a:lvl1pPr>
              <a:defRPr sz="2100"/>
            </a:lvl1pPr>
            <a:lvl2pPr>
              <a:defRPr sz="17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B69E2-60DE-43BB-82DF-1D0B50797532}" type="datetimeFigureOut">
              <a:rPr lang="en-US" smtClean="0"/>
              <a:t>3/17/2011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4A356-3270-463F-837E-7D6A58E32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6296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B69E2-60DE-43BB-82DF-1D0B50797532}" type="datetimeFigureOut">
              <a:rPr lang="en-US" smtClean="0"/>
              <a:t>3/17/2011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4A356-3270-463F-837E-7D6A58E32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30450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B69E2-60DE-43BB-82DF-1D0B50797532}" type="datetimeFigureOut">
              <a:rPr lang="en-US" smtClean="0"/>
              <a:t>3/17/2011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4A356-3270-463F-837E-7D6A58E32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1080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4320" y="327660"/>
            <a:ext cx="1804988" cy="1394460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5030" y="327661"/>
            <a:ext cx="3067050" cy="7023736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21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" y="1722121"/>
            <a:ext cx="1804988" cy="5629276"/>
          </a:xfrm>
        </p:spPr>
        <p:txBody>
          <a:bodyPr/>
          <a:lstStyle>
            <a:lvl1pPr marL="0" indent="0">
              <a:buNone/>
              <a:defRPr sz="1200"/>
            </a:lvl1pPr>
            <a:lvl2pPr marL="391866" indent="0">
              <a:buNone/>
              <a:defRPr sz="1000"/>
            </a:lvl2pPr>
            <a:lvl3pPr marL="783732" indent="0">
              <a:buNone/>
              <a:defRPr sz="900"/>
            </a:lvl3pPr>
            <a:lvl4pPr marL="1175598" indent="0">
              <a:buNone/>
              <a:defRPr sz="800"/>
            </a:lvl4pPr>
            <a:lvl5pPr marL="1567464" indent="0">
              <a:buNone/>
              <a:defRPr sz="800"/>
            </a:lvl5pPr>
            <a:lvl6pPr marL="1959331" indent="0">
              <a:buNone/>
              <a:defRPr sz="800"/>
            </a:lvl6pPr>
            <a:lvl7pPr marL="2351197" indent="0">
              <a:buNone/>
              <a:defRPr sz="800"/>
            </a:lvl7pPr>
            <a:lvl8pPr marL="2743063" indent="0">
              <a:buNone/>
              <a:defRPr sz="800"/>
            </a:lvl8pPr>
            <a:lvl9pPr marL="3134929" indent="0">
              <a:buNone/>
              <a:defRPr sz="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B69E2-60DE-43BB-82DF-1D0B50797532}" type="datetimeFigureOut">
              <a:rPr lang="en-US" smtClean="0"/>
              <a:t>3/17/2011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4A356-3270-463F-837E-7D6A58E32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6532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373" y="5760720"/>
            <a:ext cx="3291840" cy="680086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75373" y="735330"/>
            <a:ext cx="3291840" cy="4937760"/>
          </a:xfrm>
        </p:spPr>
        <p:txBody>
          <a:bodyPr/>
          <a:lstStyle>
            <a:lvl1pPr marL="0" indent="0">
              <a:buNone/>
              <a:defRPr sz="2700"/>
            </a:lvl1pPr>
            <a:lvl2pPr marL="391866" indent="0">
              <a:buNone/>
              <a:defRPr sz="2400"/>
            </a:lvl2pPr>
            <a:lvl3pPr marL="783732" indent="0">
              <a:buNone/>
              <a:defRPr sz="2100"/>
            </a:lvl3pPr>
            <a:lvl4pPr marL="1175598" indent="0">
              <a:buNone/>
              <a:defRPr sz="1700"/>
            </a:lvl4pPr>
            <a:lvl5pPr marL="1567464" indent="0">
              <a:buNone/>
              <a:defRPr sz="1700"/>
            </a:lvl5pPr>
            <a:lvl6pPr marL="1959331" indent="0">
              <a:buNone/>
              <a:defRPr sz="1700"/>
            </a:lvl6pPr>
            <a:lvl7pPr marL="2351197" indent="0">
              <a:buNone/>
              <a:defRPr sz="1700"/>
            </a:lvl7pPr>
            <a:lvl8pPr marL="2743063" indent="0">
              <a:buNone/>
              <a:defRPr sz="1700"/>
            </a:lvl8pPr>
            <a:lvl9pPr marL="3134929" indent="0">
              <a:buNone/>
              <a:defRPr sz="17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373" y="6440806"/>
            <a:ext cx="3291840" cy="965834"/>
          </a:xfrm>
        </p:spPr>
        <p:txBody>
          <a:bodyPr/>
          <a:lstStyle>
            <a:lvl1pPr marL="0" indent="0">
              <a:buNone/>
              <a:defRPr sz="1200"/>
            </a:lvl1pPr>
            <a:lvl2pPr marL="391866" indent="0">
              <a:buNone/>
              <a:defRPr sz="1000"/>
            </a:lvl2pPr>
            <a:lvl3pPr marL="783732" indent="0">
              <a:buNone/>
              <a:defRPr sz="900"/>
            </a:lvl3pPr>
            <a:lvl4pPr marL="1175598" indent="0">
              <a:buNone/>
              <a:defRPr sz="800"/>
            </a:lvl4pPr>
            <a:lvl5pPr marL="1567464" indent="0">
              <a:buNone/>
              <a:defRPr sz="800"/>
            </a:lvl5pPr>
            <a:lvl6pPr marL="1959331" indent="0">
              <a:buNone/>
              <a:defRPr sz="800"/>
            </a:lvl6pPr>
            <a:lvl7pPr marL="2351197" indent="0">
              <a:buNone/>
              <a:defRPr sz="800"/>
            </a:lvl7pPr>
            <a:lvl8pPr marL="2743063" indent="0">
              <a:buNone/>
              <a:defRPr sz="800"/>
            </a:lvl8pPr>
            <a:lvl9pPr marL="3134929" indent="0">
              <a:buNone/>
              <a:defRPr sz="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B69E2-60DE-43BB-82DF-1D0B50797532}" type="datetimeFigureOut">
              <a:rPr lang="en-US" smtClean="0"/>
              <a:t>3/17/2011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4A356-3270-463F-837E-7D6A58E32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8440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B69E2-60DE-43BB-82DF-1D0B50797532}" type="datetimeFigureOut">
              <a:rPr lang="en-US" smtClean="0"/>
              <a:t>3/17/2011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4A356-3270-463F-837E-7D6A58E32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8041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983230" y="440056"/>
            <a:ext cx="925830" cy="936117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5741" y="440056"/>
            <a:ext cx="2686050" cy="936117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B69E2-60DE-43BB-82DF-1D0B50797532}" type="datetimeFigureOut">
              <a:rPr lang="en-US" smtClean="0"/>
              <a:t>3/17/2011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A4A356-3270-463F-837E-7D6A58E32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4812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4320" y="329566"/>
            <a:ext cx="4937760" cy="1371600"/>
          </a:xfrm>
          <a:prstGeom prst="rect">
            <a:avLst/>
          </a:prstGeom>
        </p:spPr>
        <p:txBody>
          <a:bodyPr vert="horz" lIns="78373" tIns="39187" rIns="78373" bIns="39187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4320" y="1920242"/>
            <a:ext cx="4937760" cy="5431155"/>
          </a:xfrm>
          <a:prstGeom prst="rect">
            <a:avLst/>
          </a:prstGeom>
        </p:spPr>
        <p:txBody>
          <a:bodyPr vert="horz" lIns="78373" tIns="39187" rIns="78373" bIns="39187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7627621"/>
            <a:ext cx="1280160" cy="438150"/>
          </a:xfrm>
          <a:prstGeom prst="rect">
            <a:avLst/>
          </a:prstGeom>
        </p:spPr>
        <p:txBody>
          <a:bodyPr vert="horz" lIns="78373" tIns="39187" rIns="78373" bIns="39187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B69E2-60DE-43BB-82DF-1D0B50797532}" type="datetimeFigureOut">
              <a:rPr lang="en-US" smtClean="0"/>
              <a:t>3/17/2011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874520" y="7627621"/>
            <a:ext cx="1737360" cy="438150"/>
          </a:xfrm>
          <a:prstGeom prst="rect">
            <a:avLst/>
          </a:prstGeom>
        </p:spPr>
        <p:txBody>
          <a:bodyPr vert="horz" lIns="78373" tIns="39187" rIns="78373" bIns="39187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31920" y="7627621"/>
            <a:ext cx="1280160" cy="438150"/>
          </a:xfrm>
          <a:prstGeom prst="rect">
            <a:avLst/>
          </a:prstGeom>
        </p:spPr>
        <p:txBody>
          <a:bodyPr vert="horz" lIns="78373" tIns="39187" rIns="78373" bIns="39187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A4A356-3270-463F-837E-7D6A58E322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3881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783732" rtl="0" eaLnBrk="1" latinLnBrk="0" hangingPunct="1">
        <a:spcBef>
          <a:spcPct val="0"/>
        </a:spcBef>
        <a:buNone/>
        <a:defRPr sz="3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93900" indent="-293900" algn="l" defTabSz="783732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36782" indent="-244916" algn="l" defTabSz="78373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79665" indent="-195933" algn="l" defTabSz="78373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1" indent="-195933" algn="l" defTabSz="783732" rtl="0" eaLnBrk="1" latinLnBrk="0" hangingPunct="1">
        <a:spcBef>
          <a:spcPct val="20000"/>
        </a:spcBef>
        <a:buFont typeface="Arial" pitchFamily="34" charset="0"/>
        <a:buChar char="–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63398" indent="-195933" algn="l" defTabSz="783732" rtl="0" eaLnBrk="1" latinLnBrk="0" hangingPunct="1">
        <a:spcBef>
          <a:spcPct val="20000"/>
        </a:spcBef>
        <a:buFont typeface="Arial" pitchFamily="34" charset="0"/>
        <a:buChar char="»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55264" indent="-195933" algn="l" defTabSz="783732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47130" indent="-195933" algn="l" defTabSz="783732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38996" indent="-195933" algn="l" defTabSz="783732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30862" indent="-195933" algn="l" defTabSz="783732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8373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91866" algn="l" defTabSz="78373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83732" algn="l" defTabSz="78373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75598" algn="l" defTabSz="78373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67464" algn="l" defTabSz="78373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59331" algn="l" defTabSz="78373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351197" algn="l" defTabSz="78373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063" algn="l" defTabSz="78373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134929" algn="l" defTabSz="78373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11480" y="2133600"/>
            <a:ext cx="4663440" cy="1764030"/>
          </a:xfrm>
        </p:spPr>
        <p:txBody>
          <a:bodyPr>
            <a:normAutofit/>
          </a:bodyPr>
          <a:lstStyle/>
          <a:p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DXer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of the Year Award - 2011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1800" i="1" dirty="0" smtClean="0">
                <a:latin typeface="Times New Roman" pitchFamily="18" charset="0"/>
                <a:cs typeface="Times New Roman" pitchFamily="18" charset="0"/>
              </a:rPr>
              <a:t>presented to</a:t>
            </a:r>
            <a:endParaRPr lang="en-US" sz="18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2960" y="3962400"/>
            <a:ext cx="3840480" cy="1066800"/>
          </a:xfrm>
        </p:spPr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Sid May</a:t>
            </a:r>
            <a:endPara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ET3SID</a:t>
            </a:r>
            <a:endParaRPr lang="en-US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381000"/>
            <a:ext cx="3175000" cy="1905000"/>
          </a:xfrm>
          <a:prstGeom prst="rect">
            <a:avLst/>
          </a:prstGeom>
        </p:spPr>
      </p:pic>
      <p:sp>
        <p:nvSpPr>
          <p:cNvPr id="5" name="Subtitle 2"/>
          <p:cNvSpPr txBox="1">
            <a:spLocks/>
          </p:cNvSpPr>
          <p:nvPr/>
        </p:nvSpPr>
        <p:spPr>
          <a:xfrm>
            <a:off x="457200" y="5029200"/>
            <a:ext cx="4495800" cy="1524000"/>
          </a:xfrm>
          <a:prstGeom prst="rect">
            <a:avLst/>
          </a:prstGeom>
        </p:spPr>
        <p:txBody>
          <a:bodyPr vert="horz" lIns="78373" tIns="39187" rIns="78373" bIns="39187" rtlCol="0">
            <a:noAutofit/>
          </a:bodyPr>
          <a:lstStyle>
            <a:lvl1pPr marL="0" indent="0" algn="ctr" defTabSz="783732" rtl="0" eaLnBrk="1" latinLnBrk="0" hangingPunct="1">
              <a:spcBef>
                <a:spcPct val="20000"/>
              </a:spcBef>
              <a:buFont typeface="Arial" pitchFamily="34" charset="0"/>
              <a:buNone/>
              <a:defRPr sz="27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91866" indent="0" algn="ctr" defTabSz="783732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83732" indent="0" algn="ctr" defTabSz="783732" rtl="0" eaLnBrk="1" latinLnBrk="0" hangingPunct="1">
              <a:spcBef>
                <a:spcPct val="20000"/>
              </a:spcBef>
              <a:buFont typeface="Arial" pitchFamily="34" charset="0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175598" indent="0" algn="ctr" defTabSz="783732" rtl="0" eaLnBrk="1" latinLnBrk="0" hangingPunct="1">
              <a:spcBef>
                <a:spcPct val="20000"/>
              </a:spcBef>
              <a:buFont typeface="Arial" pitchFamily="34" charset="0"/>
              <a:buNone/>
              <a:defRPr sz="17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567464" indent="0" algn="ctr" defTabSz="783732" rtl="0" eaLnBrk="1" latinLnBrk="0" hangingPunct="1">
              <a:spcBef>
                <a:spcPct val="20000"/>
              </a:spcBef>
              <a:buFont typeface="Arial" pitchFamily="34" charset="0"/>
              <a:buNone/>
              <a:defRPr sz="17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59331" indent="0" algn="ctr" defTabSz="783732" rtl="0" eaLnBrk="1" latinLnBrk="0" hangingPunct="1">
              <a:spcBef>
                <a:spcPct val="20000"/>
              </a:spcBef>
              <a:buFont typeface="Arial" pitchFamily="34" charset="0"/>
              <a:buNone/>
              <a:defRPr sz="17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351197" indent="0" algn="ctr" defTabSz="783732" rtl="0" eaLnBrk="1" latinLnBrk="0" hangingPunct="1">
              <a:spcBef>
                <a:spcPct val="20000"/>
              </a:spcBef>
              <a:buFont typeface="Arial" pitchFamily="34" charset="0"/>
              <a:buNone/>
              <a:defRPr sz="17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743063" indent="0" algn="ctr" defTabSz="783732" rtl="0" eaLnBrk="1" latinLnBrk="0" hangingPunct="1">
              <a:spcBef>
                <a:spcPct val="20000"/>
              </a:spcBef>
              <a:buFont typeface="Arial" pitchFamily="34" charset="0"/>
              <a:buNone/>
              <a:defRPr sz="17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134929" indent="0" algn="ctr" defTabSz="783732" rtl="0" eaLnBrk="1" latinLnBrk="0" hangingPunct="1">
              <a:spcBef>
                <a:spcPct val="20000"/>
              </a:spcBef>
              <a:buFont typeface="Arial" pitchFamily="34" charset="0"/>
              <a:buNone/>
              <a:defRPr sz="17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Recognized for individual effectiveness, abilities and contributions to the DX </a:t>
            </a:r>
            <a:r>
              <a:rPr lang="en-US" sz="1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Community; Exceeding expectations as Mentor and providing </a:t>
            </a:r>
            <a:r>
              <a:rPr lang="en-US" sz="1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effective Y</a:t>
            </a:r>
            <a:r>
              <a:rPr lang="en-US" sz="1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outh </a:t>
            </a:r>
            <a:r>
              <a:rPr lang="en-US" sz="1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1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evelopment Leadership at </a:t>
            </a:r>
            <a:r>
              <a:rPr lang="en-US" sz="1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ET3AA</a:t>
            </a:r>
            <a:endParaRPr lang="en-US" sz="1800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18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1800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853440" y="6705600"/>
            <a:ext cx="3840480" cy="1066800"/>
          </a:xfrm>
          <a:prstGeom prst="rect">
            <a:avLst/>
          </a:prstGeom>
        </p:spPr>
        <p:txBody>
          <a:bodyPr vert="horz" lIns="78373" tIns="39187" rIns="78373" bIns="39187" rtlCol="0">
            <a:normAutofit fontScale="62500" lnSpcReduction="20000"/>
          </a:bodyPr>
          <a:lstStyle>
            <a:lvl1pPr marL="0" indent="0" algn="ctr" defTabSz="783732" rtl="0" eaLnBrk="1" latinLnBrk="0" hangingPunct="1">
              <a:spcBef>
                <a:spcPct val="20000"/>
              </a:spcBef>
              <a:buFont typeface="Arial" pitchFamily="34" charset="0"/>
              <a:buNone/>
              <a:defRPr sz="27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91866" indent="0" algn="ctr" defTabSz="783732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783732" indent="0" algn="ctr" defTabSz="783732" rtl="0" eaLnBrk="1" latinLnBrk="0" hangingPunct="1">
              <a:spcBef>
                <a:spcPct val="20000"/>
              </a:spcBef>
              <a:buFont typeface="Arial" pitchFamily="34" charset="0"/>
              <a:buNone/>
              <a:defRPr sz="21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175598" indent="0" algn="ctr" defTabSz="783732" rtl="0" eaLnBrk="1" latinLnBrk="0" hangingPunct="1">
              <a:spcBef>
                <a:spcPct val="20000"/>
              </a:spcBef>
              <a:buFont typeface="Arial" pitchFamily="34" charset="0"/>
              <a:buNone/>
              <a:defRPr sz="17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567464" indent="0" algn="ctr" defTabSz="783732" rtl="0" eaLnBrk="1" latinLnBrk="0" hangingPunct="1">
              <a:spcBef>
                <a:spcPct val="20000"/>
              </a:spcBef>
              <a:buFont typeface="Arial" pitchFamily="34" charset="0"/>
              <a:buNone/>
              <a:defRPr sz="17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59331" indent="0" algn="ctr" defTabSz="783732" rtl="0" eaLnBrk="1" latinLnBrk="0" hangingPunct="1">
              <a:spcBef>
                <a:spcPct val="20000"/>
              </a:spcBef>
              <a:buFont typeface="Arial" pitchFamily="34" charset="0"/>
              <a:buNone/>
              <a:defRPr sz="17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351197" indent="0" algn="ctr" defTabSz="783732" rtl="0" eaLnBrk="1" latinLnBrk="0" hangingPunct="1">
              <a:spcBef>
                <a:spcPct val="20000"/>
              </a:spcBef>
              <a:buFont typeface="Arial" pitchFamily="34" charset="0"/>
              <a:buNone/>
              <a:defRPr sz="17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743063" indent="0" algn="ctr" defTabSz="783732" rtl="0" eaLnBrk="1" latinLnBrk="0" hangingPunct="1">
              <a:spcBef>
                <a:spcPct val="20000"/>
              </a:spcBef>
              <a:buFont typeface="Arial" pitchFamily="34" charset="0"/>
              <a:buNone/>
              <a:defRPr sz="17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134929" indent="0" algn="ctr" defTabSz="783732" rtl="0" eaLnBrk="1" latinLnBrk="0" hangingPunct="1">
              <a:spcBef>
                <a:spcPct val="20000"/>
              </a:spcBef>
              <a:buFont typeface="Arial" pitchFamily="34" charset="0"/>
              <a:buNone/>
              <a:defRPr sz="17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National Capitol DX Association</a:t>
            </a:r>
          </a:p>
          <a:p>
            <a:r>
              <a:rPr lang="en-US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December 17, 2011</a:t>
            </a:r>
          </a:p>
          <a:p>
            <a:endParaRPr lang="en-US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David R. </a:t>
            </a:r>
            <a:r>
              <a:rPr lang="en-US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Collingham</a:t>
            </a:r>
            <a:r>
              <a:rPr lang="en-US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President</a:t>
            </a:r>
            <a:endParaRPr lang="en-US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9914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49</Words>
  <Application>Microsoft Office PowerPoint</Application>
  <PresentationFormat>Custom</PresentationFormat>
  <Paragraphs>8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DXer of the Year Award - 2011 presented to</vt:lpstr>
    </vt:vector>
  </TitlesOfParts>
  <Company>AQCES International Corp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President’s Special Achievement Award presented to</dc:title>
  <dc:creator>David Collingham</dc:creator>
  <cp:lastModifiedBy>David Collingham</cp:lastModifiedBy>
  <cp:revision>13</cp:revision>
  <dcterms:created xsi:type="dcterms:W3CDTF">2011-03-17T15:45:54Z</dcterms:created>
  <dcterms:modified xsi:type="dcterms:W3CDTF">2011-03-17T17:11:36Z</dcterms:modified>
</cp:coreProperties>
</file>